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A5C9E1-AD6B-4FF1-97B8-6155C981490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02E4D0-BA40-4DDD-B3B9-F6C45A34BA18}">
      <dgm:prSet phldrT="[Text]"/>
      <dgm:spPr/>
      <dgm:t>
        <a:bodyPr/>
        <a:lstStyle/>
        <a:p>
          <a:r>
            <a:rPr lang="en-US" dirty="0" smtClean="0"/>
            <a:t>Commonwealth Parliament</a:t>
          </a:r>
          <a:endParaRPr lang="en-US" dirty="0"/>
        </a:p>
      </dgm:t>
    </dgm:pt>
    <dgm:pt modelId="{E79A274D-5F0A-4115-9848-F863F3B33DF1}" type="parTrans" cxnId="{058BF119-ECC3-4A52-BADD-CB85892D1663}">
      <dgm:prSet/>
      <dgm:spPr/>
      <dgm:t>
        <a:bodyPr/>
        <a:lstStyle/>
        <a:p>
          <a:endParaRPr lang="en-US"/>
        </a:p>
      </dgm:t>
    </dgm:pt>
    <dgm:pt modelId="{08C15DF2-9568-4680-87AE-B0B488B01255}" type="sibTrans" cxnId="{058BF119-ECC3-4A52-BADD-CB85892D1663}">
      <dgm:prSet/>
      <dgm:spPr/>
      <dgm:t>
        <a:bodyPr/>
        <a:lstStyle/>
        <a:p>
          <a:endParaRPr lang="en-US"/>
        </a:p>
      </dgm:t>
    </dgm:pt>
    <dgm:pt modelId="{D78C7239-1C20-4A83-A7A6-1607BBD3A71C}">
      <dgm:prSet phldrT="[Text]"/>
      <dgm:spPr/>
      <dgm:t>
        <a:bodyPr/>
        <a:lstStyle/>
        <a:p>
          <a:r>
            <a:rPr lang="en-US" dirty="0" smtClean="0"/>
            <a:t>Upper House</a:t>
          </a:r>
        </a:p>
        <a:p>
          <a:r>
            <a:rPr lang="en-US" dirty="0" smtClean="0"/>
            <a:t>Senate</a:t>
          </a:r>
          <a:endParaRPr lang="en-US" dirty="0"/>
        </a:p>
      </dgm:t>
    </dgm:pt>
    <dgm:pt modelId="{1ECDCFA3-59DD-4BD7-8B63-330193A21211}" type="parTrans" cxnId="{C5FB9E3A-BF0C-4E24-9C2F-8A94476EF0A1}">
      <dgm:prSet/>
      <dgm:spPr/>
      <dgm:t>
        <a:bodyPr/>
        <a:lstStyle/>
        <a:p>
          <a:endParaRPr lang="en-US"/>
        </a:p>
      </dgm:t>
    </dgm:pt>
    <dgm:pt modelId="{D6D8F729-3664-46C5-83D8-030DBFD29513}" type="sibTrans" cxnId="{C5FB9E3A-BF0C-4E24-9C2F-8A94476EF0A1}">
      <dgm:prSet/>
      <dgm:spPr/>
      <dgm:t>
        <a:bodyPr/>
        <a:lstStyle/>
        <a:p>
          <a:endParaRPr lang="en-US"/>
        </a:p>
      </dgm:t>
    </dgm:pt>
    <dgm:pt modelId="{CFA182AC-2BBA-42FB-8C94-EF04832184E4}">
      <dgm:prSet phldrT="[Text]"/>
      <dgm:spPr/>
      <dgm:t>
        <a:bodyPr/>
        <a:lstStyle/>
        <a:p>
          <a:r>
            <a:rPr lang="en-US" dirty="0" smtClean="0"/>
            <a:t>Lower House</a:t>
          </a:r>
        </a:p>
        <a:p>
          <a:r>
            <a:rPr lang="en-US" dirty="0" smtClean="0"/>
            <a:t>House of Representatives</a:t>
          </a:r>
          <a:endParaRPr lang="en-US" dirty="0"/>
        </a:p>
      </dgm:t>
    </dgm:pt>
    <dgm:pt modelId="{94377D91-5CB9-43FA-92A1-2023E207B467}" type="parTrans" cxnId="{5F70415B-9801-406B-8EF6-6860721AADF2}">
      <dgm:prSet/>
      <dgm:spPr/>
      <dgm:t>
        <a:bodyPr/>
        <a:lstStyle/>
        <a:p>
          <a:endParaRPr lang="en-US"/>
        </a:p>
      </dgm:t>
    </dgm:pt>
    <dgm:pt modelId="{22E67EF4-5722-407D-8E51-DDB3166B1666}" type="sibTrans" cxnId="{5F70415B-9801-406B-8EF6-6860721AADF2}">
      <dgm:prSet/>
      <dgm:spPr/>
      <dgm:t>
        <a:bodyPr/>
        <a:lstStyle/>
        <a:p>
          <a:endParaRPr lang="en-US"/>
        </a:p>
      </dgm:t>
    </dgm:pt>
    <dgm:pt modelId="{28C63C89-D728-434B-A74F-B65C2F296E48}">
      <dgm:prSet phldrT="[Text]"/>
      <dgm:spPr/>
      <dgm:t>
        <a:bodyPr/>
        <a:lstStyle/>
        <a:p>
          <a:r>
            <a:rPr lang="en-US" dirty="0" smtClean="0"/>
            <a:t>Victorian State Parliament</a:t>
          </a:r>
          <a:endParaRPr lang="en-US" dirty="0"/>
        </a:p>
      </dgm:t>
    </dgm:pt>
    <dgm:pt modelId="{ADEECFE5-3F97-4E3D-A72A-615392B93073}" type="parTrans" cxnId="{29362840-F756-4969-85D1-5C769A0EA3F1}">
      <dgm:prSet/>
      <dgm:spPr/>
      <dgm:t>
        <a:bodyPr/>
        <a:lstStyle/>
        <a:p>
          <a:endParaRPr lang="en-US"/>
        </a:p>
      </dgm:t>
    </dgm:pt>
    <dgm:pt modelId="{ACA0AB99-5291-4585-93C4-16577AE557A8}" type="sibTrans" cxnId="{29362840-F756-4969-85D1-5C769A0EA3F1}">
      <dgm:prSet/>
      <dgm:spPr/>
      <dgm:t>
        <a:bodyPr/>
        <a:lstStyle/>
        <a:p>
          <a:endParaRPr lang="en-US"/>
        </a:p>
      </dgm:t>
    </dgm:pt>
    <dgm:pt modelId="{3CE3C8EB-6116-4DE9-B642-42330C4A9AA9}">
      <dgm:prSet phldrT="[Text]"/>
      <dgm:spPr/>
      <dgm:t>
        <a:bodyPr/>
        <a:lstStyle/>
        <a:p>
          <a:r>
            <a:rPr lang="en-US" dirty="0" smtClean="0"/>
            <a:t>Upper House</a:t>
          </a:r>
        </a:p>
        <a:p>
          <a:r>
            <a:rPr lang="en-US" dirty="0" smtClean="0"/>
            <a:t>Legislative Council</a:t>
          </a:r>
          <a:endParaRPr lang="en-US" dirty="0"/>
        </a:p>
      </dgm:t>
    </dgm:pt>
    <dgm:pt modelId="{E98C2FF3-15C3-4A1D-BD77-6A400F5D7515}" type="parTrans" cxnId="{B9015C0B-0399-4F70-8174-E66E461E1165}">
      <dgm:prSet/>
      <dgm:spPr/>
      <dgm:t>
        <a:bodyPr/>
        <a:lstStyle/>
        <a:p>
          <a:endParaRPr lang="en-US"/>
        </a:p>
      </dgm:t>
    </dgm:pt>
    <dgm:pt modelId="{91AADD74-19BF-4DA2-A011-C52D18E123F9}" type="sibTrans" cxnId="{B9015C0B-0399-4F70-8174-E66E461E1165}">
      <dgm:prSet/>
      <dgm:spPr/>
      <dgm:t>
        <a:bodyPr/>
        <a:lstStyle/>
        <a:p>
          <a:endParaRPr lang="en-US"/>
        </a:p>
      </dgm:t>
    </dgm:pt>
    <dgm:pt modelId="{6D87BC19-FDA1-4829-8F3E-7E7866252690}">
      <dgm:prSet phldrT="[Text]"/>
      <dgm:spPr/>
      <dgm:t>
        <a:bodyPr/>
        <a:lstStyle/>
        <a:p>
          <a:r>
            <a:rPr lang="en-US" dirty="0" smtClean="0"/>
            <a:t>Lower House</a:t>
          </a:r>
        </a:p>
        <a:p>
          <a:r>
            <a:rPr lang="en-US" dirty="0" smtClean="0"/>
            <a:t>Legislative Assembly</a:t>
          </a:r>
          <a:endParaRPr lang="en-US" dirty="0"/>
        </a:p>
      </dgm:t>
    </dgm:pt>
    <dgm:pt modelId="{F5311906-E6B2-4947-8AB2-8BE714D7BDED}" type="parTrans" cxnId="{75509BE3-882A-4112-85B7-9706FC85B4FD}">
      <dgm:prSet/>
      <dgm:spPr/>
      <dgm:t>
        <a:bodyPr/>
        <a:lstStyle/>
        <a:p>
          <a:endParaRPr lang="en-US"/>
        </a:p>
      </dgm:t>
    </dgm:pt>
    <dgm:pt modelId="{54175251-E9CC-411B-AFFC-33407497648B}" type="sibTrans" cxnId="{75509BE3-882A-4112-85B7-9706FC85B4FD}">
      <dgm:prSet/>
      <dgm:spPr/>
      <dgm:t>
        <a:bodyPr/>
        <a:lstStyle/>
        <a:p>
          <a:endParaRPr lang="en-US"/>
        </a:p>
      </dgm:t>
    </dgm:pt>
    <dgm:pt modelId="{C6EE6C94-7B16-4E5B-8E48-3C7FECABCD94}" type="pres">
      <dgm:prSet presAssocID="{10A5C9E1-AD6B-4FF1-97B8-6155C981490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F8B6C093-F10A-401C-B582-570A2AEF1867}" type="pres">
      <dgm:prSet presAssocID="{A002E4D0-BA40-4DDD-B3B9-F6C45A34BA18}" presName="root" presStyleCnt="0"/>
      <dgm:spPr/>
    </dgm:pt>
    <dgm:pt modelId="{2A866950-B87D-488E-A057-36DBB84FC1F9}" type="pres">
      <dgm:prSet presAssocID="{A002E4D0-BA40-4DDD-B3B9-F6C45A34BA18}" presName="rootComposite" presStyleCnt="0"/>
      <dgm:spPr/>
    </dgm:pt>
    <dgm:pt modelId="{48C9C74C-4E78-4E23-917F-5DA37534B0BF}" type="pres">
      <dgm:prSet presAssocID="{A002E4D0-BA40-4DDD-B3B9-F6C45A34BA18}" presName="rootText" presStyleLbl="node1" presStyleIdx="0" presStyleCnt="2"/>
      <dgm:spPr/>
      <dgm:t>
        <a:bodyPr/>
        <a:lstStyle/>
        <a:p>
          <a:endParaRPr lang="en-AU"/>
        </a:p>
      </dgm:t>
    </dgm:pt>
    <dgm:pt modelId="{B723402E-00DE-4960-927D-3225A415816F}" type="pres">
      <dgm:prSet presAssocID="{A002E4D0-BA40-4DDD-B3B9-F6C45A34BA18}" presName="rootConnector" presStyleLbl="node1" presStyleIdx="0" presStyleCnt="2"/>
      <dgm:spPr/>
      <dgm:t>
        <a:bodyPr/>
        <a:lstStyle/>
        <a:p>
          <a:endParaRPr lang="en-AU"/>
        </a:p>
      </dgm:t>
    </dgm:pt>
    <dgm:pt modelId="{E0EF54DD-4C17-4111-8FAA-881B1072BCDC}" type="pres">
      <dgm:prSet presAssocID="{A002E4D0-BA40-4DDD-B3B9-F6C45A34BA18}" presName="childShape" presStyleCnt="0"/>
      <dgm:spPr/>
    </dgm:pt>
    <dgm:pt modelId="{3B365594-6831-4F2B-82C2-36C795223509}" type="pres">
      <dgm:prSet presAssocID="{1ECDCFA3-59DD-4BD7-8B63-330193A21211}" presName="Name13" presStyleLbl="parChTrans1D2" presStyleIdx="0" presStyleCnt="4"/>
      <dgm:spPr/>
      <dgm:t>
        <a:bodyPr/>
        <a:lstStyle/>
        <a:p>
          <a:endParaRPr lang="en-AU"/>
        </a:p>
      </dgm:t>
    </dgm:pt>
    <dgm:pt modelId="{C84EC135-7CDF-4B00-893D-1F7FF7341088}" type="pres">
      <dgm:prSet presAssocID="{D78C7239-1C20-4A83-A7A6-1607BBD3A71C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A77058E-1FA7-486F-B103-5BED27FEAA25}" type="pres">
      <dgm:prSet presAssocID="{94377D91-5CB9-43FA-92A1-2023E207B467}" presName="Name13" presStyleLbl="parChTrans1D2" presStyleIdx="1" presStyleCnt="4"/>
      <dgm:spPr/>
      <dgm:t>
        <a:bodyPr/>
        <a:lstStyle/>
        <a:p>
          <a:endParaRPr lang="en-AU"/>
        </a:p>
      </dgm:t>
    </dgm:pt>
    <dgm:pt modelId="{83176E24-8126-4290-B6D6-96F857C4B5B6}" type="pres">
      <dgm:prSet presAssocID="{CFA182AC-2BBA-42FB-8C94-EF04832184E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C5E518-9C4A-449B-B6B6-1A389663C7B5}" type="pres">
      <dgm:prSet presAssocID="{28C63C89-D728-434B-A74F-B65C2F296E48}" presName="root" presStyleCnt="0"/>
      <dgm:spPr/>
    </dgm:pt>
    <dgm:pt modelId="{D9DDE7DC-1818-47A2-80E2-A5984B22F134}" type="pres">
      <dgm:prSet presAssocID="{28C63C89-D728-434B-A74F-B65C2F296E48}" presName="rootComposite" presStyleCnt="0"/>
      <dgm:spPr/>
    </dgm:pt>
    <dgm:pt modelId="{979D0BB9-2E53-46A8-AE13-43344BDAE375}" type="pres">
      <dgm:prSet presAssocID="{28C63C89-D728-434B-A74F-B65C2F296E48}" presName="rootText" presStyleLbl="node1" presStyleIdx="1" presStyleCnt="2"/>
      <dgm:spPr/>
      <dgm:t>
        <a:bodyPr/>
        <a:lstStyle/>
        <a:p>
          <a:endParaRPr lang="en-AU"/>
        </a:p>
      </dgm:t>
    </dgm:pt>
    <dgm:pt modelId="{2A1DD11F-44F6-4BBE-BE65-E7680230A075}" type="pres">
      <dgm:prSet presAssocID="{28C63C89-D728-434B-A74F-B65C2F296E48}" presName="rootConnector" presStyleLbl="node1" presStyleIdx="1" presStyleCnt="2"/>
      <dgm:spPr/>
      <dgm:t>
        <a:bodyPr/>
        <a:lstStyle/>
        <a:p>
          <a:endParaRPr lang="en-AU"/>
        </a:p>
      </dgm:t>
    </dgm:pt>
    <dgm:pt modelId="{EAF9DF17-CE2E-4905-9383-017BFF1111A1}" type="pres">
      <dgm:prSet presAssocID="{28C63C89-D728-434B-A74F-B65C2F296E48}" presName="childShape" presStyleCnt="0"/>
      <dgm:spPr/>
    </dgm:pt>
    <dgm:pt modelId="{2EE79523-31F8-409A-A973-1E13BAB4483D}" type="pres">
      <dgm:prSet presAssocID="{E98C2FF3-15C3-4A1D-BD77-6A400F5D7515}" presName="Name13" presStyleLbl="parChTrans1D2" presStyleIdx="2" presStyleCnt="4"/>
      <dgm:spPr/>
      <dgm:t>
        <a:bodyPr/>
        <a:lstStyle/>
        <a:p>
          <a:endParaRPr lang="en-AU"/>
        </a:p>
      </dgm:t>
    </dgm:pt>
    <dgm:pt modelId="{616115DA-08A6-4B03-A07B-53A9E1E003F7}" type="pres">
      <dgm:prSet presAssocID="{3CE3C8EB-6116-4DE9-B642-42330C4A9AA9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579130B-AE5F-4AE8-A7AF-166038815368}" type="pres">
      <dgm:prSet presAssocID="{F5311906-E6B2-4947-8AB2-8BE714D7BDED}" presName="Name13" presStyleLbl="parChTrans1D2" presStyleIdx="3" presStyleCnt="4"/>
      <dgm:spPr/>
      <dgm:t>
        <a:bodyPr/>
        <a:lstStyle/>
        <a:p>
          <a:endParaRPr lang="en-AU"/>
        </a:p>
      </dgm:t>
    </dgm:pt>
    <dgm:pt modelId="{30CF9D12-F67C-4BCC-8B29-F87CC09FEB91}" type="pres">
      <dgm:prSet presAssocID="{6D87BC19-FDA1-4829-8F3E-7E7866252690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362840-F756-4969-85D1-5C769A0EA3F1}" srcId="{10A5C9E1-AD6B-4FF1-97B8-6155C9814906}" destId="{28C63C89-D728-434B-A74F-B65C2F296E48}" srcOrd="1" destOrd="0" parTransId="{ADEECFE5-3F97-4E3D-A72A-615392B93073}" sibTransId="{ACA0AB99-5291-4585-93C4-16577AE557A8}"/>
    <dgm:cxn modelId="{A8AAA5B9-C980-4ED8-B250-99B9BD43F8C3}" type="presOf" srcId="{A002E4D0-BA40-4DDD-B3B9-F6C45A34BA18}" destId="{B723402E-00DE-4960-927D-3225A415816F}" srcOrd="1" destOrd="0" presId="urn:microsoft.com/office/officeart/2005/8/layout/hierarchy3"/>
    <dgm:cxn modelId="{F600346C-839A-4B25-80AE-769427493498}" type="presOf" srcId="{CFA182AC-2BBA-42FB-8C94-EF04832184E4}" destId="{83176E24-8126-4290-B6D6-96F857C4B5B6}" srcOrd="0" destOrd="0" presId="urn:microsoft.com/office/officeart/2005/8/layout/hierarchy3"/>
    <dgm:cxn modelId="{058BF119-ECC3-4A52-BADD-CB85892D1663}" srcId="{10A5C9E1-AD6B-4FF1-97B8-6155C9814906}" destId="{A002E4D0-BA40-4DDD-B3B9-F6C45A34BA18}" srcOrd="0" destOrd="0" parTransId="{E79A274D-5F0A-4115-9848-F863F3B33DF1}" sibTransId="{08C15DF2-9568-4680-87AE-B0B488B01255}"/>
    <dgm:cxn modelId="{A5622D06-CDA2-4EC9-A510-7CF57917A33E}" type="presOf" srcId="{F5311906-E6B2-4947-8AB2-8BE714D7BDED}" destId="{C579130B-AE5F-4AE8-A7AF-166038815368}" srcOrd="0" destOrd="0" presId="urn:microsoft.com/office/officeart/2005/8/layout/hierarchy3"/>
    <dgm:cxn modelId="{815304D6-6CC0-448E-B4BF-AE2436B0B2B9}" type="presOf" srcId="{E98C2FF3-15C3-4A1D-BD77-6A400F5D7515}" destId="{2EE79523-31F8-409A-A973-1E13BAB4483D}" srcOrd="0" destOrd="0" presId="urn:microsoft.com/office/officeart/2005/8/layout/hierarchy3"/>
    <dgm:cxn modelId="{C474B61D-1B3C-4726-B929-B2945D357E44}" type="presOf" srcId="{3CE3C8EB-6116-4DE9-B642-42330C4A9AA9}" destId="{616115DA-08A6-4B03-A07B-53A9E1E003F7}" srcOrd="0" destOrd="0" presId="urn:microsoft.com/office/officeart/2005/8/layout/hierarchy3"/>
    <dgm:cxn modelId="{04B47500-EEB3-40F5-9BD0-37C5EBE35E43}" type="presOf" srcId="{D78C7239-1C20-4A83-A7A6-1607BBD3A71C}" destId="{C84EC135-7CDF-4B00-893D-1F7FF7341088}" srcOrd="0" destOrd="0" presId="urn:microsoft.com/office/officeart/2005/8/layout/hierarchy3"/>
    <dgm:cxn modelId="{D9766471-E8C8-4ECB-B701-3F6EB870BF0E}" type="presOf" srcId="{28C63C89-D728-434B-A74F-B65C2F296E48}" destId="{979D0BB9-2E53-46A8-AE13-43344BDAE375}" srcOrd="0" destOrd="0" presId="urn:microsoft.com/office/officeart/2005/8/layout/hierarchy3"/>
    <dgm:cxn modelId="{0A80724F-BE73-4799-9585-459EC6D21CFB}" type="presOf" srcId="{6D87BC19-FDA1-4829-8F3E-7E7866252690}" destId="{30CF9D12-F67C-4BCC-8B29-F87CC09FEB91}" srcOrd="0" destOrd="0" presId="urn:microsoft.com/office/officeart/2005/8/layout/hierarchy3"/>
    <dgm:cxn modelId="{6775BECC-DF9D-4DB3-A990-1C1482A43D15}" type="presOf" srcId="{10A5C9E1-AD6B-4FF1-97B8-6155C9814906}" destId="{C6EE6C94-7B16-4E5B-8E48-3C7FECABCD94}" srcOrd="0" destOrd="0" presId="urn:microsoft.com/office/officeart/2005/8/layout/hierarchy3"/>
    <dgm:cxn modelId="{11EABCF8-C714-4166-B60F-7136E8504D2C}" type="presOf" srcId="{A002E4D0-BA40-4DDD-B3B9-F6C45A34BA18}" destId="{48C9C74C-4E78-4E23-917F-5DA37534B0BF}" srcOrd="0" destOrd="0" presId="urn:microsoft.com/office/officeart/2005/8/layout/hierarchy3"/>
    <dgm:cxn modelId="{B9015C0B-0399-4F70-8174-E66E461E1165}" srcId="{28C63C89-D728-434B-A74F-B65C2F296E48}" destId="{3CE3C8EB-6116-4DE9-B642-42330C4A9AA9}" srcOrd="0" destOrd="0" parTransId="{E98C2FF3-15C3-4A1D-BD77-6A400F5D7515}" sibTransId="{91AADD74-19BF-4DA2-A011-C52D18E123F9}"/>
    <dgm:cxn modelId="{8C3B9CEC-AE32-4DB8-887E-12A1458DF7D8}" type="presOf" srcId="{94377D91-5CB9-43FA-92A1-2023E207B467}" destId="{CA77058E-1FA7-486F-B103-5BED27FEAA25}" srcOrd="0" destOrd="0" presId="urn:microsoft.com/office/officeart/2005/8/layout/hierarchy3"/>
    <dgm:cxn modelId="{C5FB9E3A-BF0C-4E24-9C2F-8A94476EF0A1}" srcId="{A002E4D0-BA40-4DDD-B3B9-F6C45A34BA18}" destId="{D78C7239-1C20-4A83-A7A6-1607BBD3A71C}" srcOrd="0" destOrd="0" parTransId="{1ECDCFA3-59DD-4BD7-8B63-330193A21211}" sibTransId="{D6D8F729-3664-46C5-83D8-030DBFD29513}"/>
    <dgm:cxn modelId="{75509BE3-882A-4112-85B7-9706FC85B4FD}" srcId="{28C63C89-D728-434B-A74F-B65C2F296E48}" destId="{6D87BC19-FDA1-4829-8F3E-7E7866252690}" srcOrd="1" destOrd="0" parTransId="{F5311906-E6B2-4947-8AB2-8BE714D7BDED}" sibTransId="{54175251-E9CC-411B-AFFC-33407497648B}"/>
    <dgm:cxn modelId="{5F70415B-9801-406B-8EF6-6860721AADF2}" srcId="{A002E4D0-BA40-4DDD-B3B9-F6C45A34BA18}" destId="{CFA182AC-2BBA-42FB-8C94-EF04832184E4}" srcOrd="1" destOrd="0" parTransId="{94377D91-5CB9-43FA-92A1-2023E207B467}" sibTransId="{22E67EF4-5722-407D-8E51-DDB3166B1666}"/>
    <dgm:cxn modelId="{31E77B8D-B65B-4867-A282-D388583E2AC0}" type="presOf" srcId="{1ECDCFA3-59DD-4BD7-8B63-330193A21211}" destId="{3B365594-6831-4F2B-82C2-36C795223509}" srcOrd="0" destOrd="0" presId="urn:microsoft.com/office/officeart/2005/8/layout/hierarchy3"/>
    <dgm:cxn modelId="{6E3EEAC2-7FA4-4B9C-9DCE-39957AE5EB86}" type="presOf" srcId="{28C63C89-D728-434B-A74F-B65C2F296E48}" destId="{2A1DD11F-44F6-4BBE-BE65-E7680230A075}" srcOrd="1" destOrd="0" presId="urn:microsoft.com/office/officeart/2005/8/layout/hierarchy3"/>
    <dgm:cxn modelId="{64DB6A54-10D1-4A11-9132-AEA6E005C0BE}" type="presParOf" srcId="{C6EE6C94-7B16-4E5B-8E48-3C7FECABCD94}" destId="{F8B6C093-F10A-401C-B582-570A2AEF1867}" srcOrd="0" destOrd="0" presId="urn:microsoft.com/office/officeart/2005/8/layout/hierarchy3"/>
    <dgm:cxn modelId="{70A35A4F-CB4D-4E63-ABED-60A33F2DFACE}" type="presParOf" srcId="{F8B6C093-F10A-401C-B582-570A2AEF1867}" destId="{2A866950-B87D-488E-A057-36DBB84FC1F9}" srcOrd="0" destOrd="0" presId="urn:microsoft.com/office/officeart/2005/8/layout/hierarchy3"/>
    <dgm:cxn modelId="{8F6F787F-5656-4AD0-97DB-02F582BF6CEF}" type="presParOf" srcId="{2A866950-B87D-488E-A057-36DBB84FC1F9}" destId="{48C9C74C-4E78-4E23-917F-5DA37534B0BF}" srcOrd="0" destOrd="0" presId="urn:microsoft.com/office/officeart/2005/8/layout/hierarchy3"/>
    <dgm:cxn modelId="{6E2A79E1-37FB-48DB-AFA2-AF59A613CE62}" type="presParOf" srcId="{2A866950-B87D-488E-A057-36DBB84FC1F9}" destId="{B723402E-00DE-4960-927D-3225A415816F}" srcOrd="1" destOrd="0" presId="urn:microsoft.com/office/officeart/2005/8/layout/hierarchy3"/>
    <dgm:cxn modelId="{82B692E4-FCE9-4F3D-93E4-37F5E037BBD7}" type="presParOf" srcId="{F8B6C093-F10A-401C-B582-570A2AEF1867}" destId="{E0EF54DD-4C17-4111-8FAA-881B1072BCDC}" srcOrd="1" destOrd="0" presId="urn:microsoft.com/office/officeart/2005/8/layout/hierarchy3"/>
    <dgm:cxn modelId="{C11F9AB8-2B69-4108-9E55-6EF3ECCB0F21}" type="presParOf" srcId="{E0EF54DD-4C17-4111-8FAA-881B1072BCDC}" destId="{3B365594-6831-4F2B-82C2-36C795223509}" srcOrd="0" destOrd="0" presId="urn:microsoft.com/office/officeart/2005/8/layout/hierarchy3"/>
    <dgm:cxn modelId="{6C2BF5D4-45D9-462B-A34A-58C2CF7BEA79}" type="presParOf" srcId="{E0EF54DD-4C17-4111-8FAA-881B1072BCDC}" destId="{C84EC135-7CDF-4B00-893D-1F7FF7341088}" srcOrd="1" destOrd="0" presId="urn:microsoft.com/office/officeart/2005/8/layout/hierarchy3"/>
    <dgm:cxn modelId="{BDFF84DC-AAFB-493A-AF14-984E28AECAE9}" type="presParOf" srcId="{E0EF54DD-4C17-4111-8FAA-881B1072BCDC}" destId="{CA77058E-1FA7-486F-B103-5BED27FEAA25}" srcOrd="2" destOrd="0" presId="urn:microsoft.com/office/officeart/2005/8/layout/hierarchy3"/>
    <dgm:cxn modelId="{EB39A001-56D2-4BB1-8E90-A6F457CA5BC0}" type="presParOf" srcId="{E0EF54DD-4C17-4111-8FAA-881B1072BCDC}" destId="{83176E24-8126-4290-B6D6-96F857C4B5B6}" srcOrd="3" destOrd="0" presId="urn:microsoft.com/office/officeart/2005/8/layout/hierarchy3"/>
    <dgm:cxn modelId="{EEEAA421-E2B7-4296-806A-279132F83D79}" type="presParOf" srcId="{C6EE6C94-7B16-4E5B-8E48-3C7FECABCD94}" destId="{B6C5E518-9C4A-449B-B6B6-1A389663C7B5}" srcOrd="1" destOrd="0" presId="urn:microsoft.com/office/officeart/2005/8/layout/hierarchy3"/>
    <dgm:cxn modelId="{3F53E2FC-48AB-4C7C-8840-ABD2F2DA60D7}" type="presParOf" srcId="{B6C5E518-9C4A-449B-B6B6-1A389663C7B5}" destId="{D9DDE7DC-1818-47A2-80E2-A5984B22F134}" srcOrd="0" destOrd="0" presId="urn:microsoft.com/office/officeart/2005/8/layout/hierarchy3"/>
    <dgm:cxn modelId="{CE47F97D-5923-4F35-98F1-E5E12F6F7253}" type="presParOf" srcId="{D9DDE7DC-1818-47A2-80E2-A5984B22F134}" destId="{979D0BB9-2E53-46A8-AE13-43344BDAE375}" srcOrd="0" destOrd="0" presId="urn:microsoft.com/office/officeart/2005/8/layout/hierarchy3"/>
    <dgm:cxn modelId="{6036980D-EEE7-4C20-819E-D9CB33BA89D1}" type="presParOf" srcId="{D9DDE7DC-1818-47A2-80E2-A5984B22F134}" destId="{2A1DD11F-44F6-4BBE-BE65-E7680230A075}" srcOrd="1" destOrd="0" presId="urn:microsoft.com/office/officeart/2005/8/layout/hierarchy3"/>
    <dgm:cxn modelId="{7E57F827-03B8-49DA-B17B-0DC1DDA3BA2C}" type="presParOf" srcId="{B6C5E518-9C4A-449B-B6B6-1A389663C7B5}" destId="{EAF9DF17-CE2E-4905-9383-017BFF1111A1}" srcOrd="1" destOrd="0" presId="urn:microsoft.com/office/officeart/2005/8/layout/hierarchy3"/>
    <dgm:cxn modelId="{D4AE0AC5-A9F8-4D4D-B5F5-43E8F090D074}" type="presParOf" srcId="{EAF9DF17-CE2E-4905-9383-017BFF1111A1}" destId="{2EE79523-31F8-409A-A973-1E13BAB4483D}" srcOrd="0" destOrd="0" presId="urn:microsoft.com/office/officeart/2005/8/layout/hierarchy3"/>
    <dgm:cxn modelId="{FDCABC02-AEF2-477B-AA17-C34B0F293D20}" type="presParOf" srcId="{EAF9DF17-CE2E-4905-9383-017BFF1111A1}" destId="{616115DA-08A6-4B03-A07B-53A9E1E003F7}" srcOrd="1" destOrd="0" presId="urn:microsoft.com/office/officeart/2005/8/layout/hierarchy3"/>
    <dgm:cxn modelId="{AF557B7C-8CB6-4819-88DD-C0F2A78F62DA}" type="presParOf" srcId="{EAF9DF17-CE2E-4905-9383-017BFF1111A1}" destId="{C579130B-AE5F-4AE8-A7AF-166038815368}" srcOrd="2" destOrd="0" presId="urn:microsoft.com/office/officeart/2005/8/layout/hierarchy3"/>
    <dgm:cxn modelId="{D2647EBB-4079-4D74-9AEC-70B089F3F428}" type="presParOf" srcId="{EAF9DF17-CE2E-4905-9383-017BFF1111A1}" destId="{30CF9D12-F67C-4BCC-8B29-F87CC09FEB9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C905E7-E985-4A99-A332-3235203F3AB4}" type="doc">
      <dgm:prSet loTypeId="urn:microsoft.com/office/officeart/2005/8/layout/chevron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DEFBCFC-34D1-4F21-81E5-78BBBFF8E49C}">
      <dgm:prSet phldrT="[Text]"/>
      <dgm:spPr/>
      <dgm:t>
        <a:bodyPr/>
        <a:lstStyle/>
        <a:p>
          <a:r>
            <a:rPr lang="en-US" dirty="0" smtClean="0"/>
            <a:t>Queen</a:t>
          </a:r>
          <a:endParaRPr lang="en-US" dirty="0"/>
        </a:p>
      </dgm:t>
    </dgm:pt>
    <dgm:pt modelId="{689EEC91-ED00-4EDA-A94A-A84AE5E5505E}" type="parTrans" cxnId="{79BFE99E-57FF-49CF-9D6A-779738DBB54B}">
      <dgm:prSet/>
      <dgm:spPr/>
      <dgm:t>
        <a:bodyPr/>
        <a:lstStyle/>
        <a:p>
          <a:endParaRPr lang="en-US"/>
        </a:p>
      </dgm:t>
    </dgm:pt>
    <dgm:pt modelId="{9A1C5032-CBE6-4C3B-8EB4-87EDF81BC3F3}" type="sibTrans" cxnId="{79BFE99E-57FF-49CF-9D6A-779738DBB54B}">
      <dgm:prSet/>
      <dgm:spPr/>
      <dgm:t>
        <a:bodyPr/>
        <a:lstStyle/>
        <a:p>
          <a:endParaRPr lang="en-US"/>
        </a:p>
      </dgm:t>
    </dgm:pt>
    <dgm:pt modelId="{6A18E297-55FD-48AE-B6E4-FDE2D7434FE7}">
      <dgm:prSet phldrT="[Text]"/>
      <dgm:spPr/>
      <dgm:t>
        <a:bodyPr/>
        <a:lstStyle/>
        <a:p>
          <a:r>
            <a:rPr lang="en-US" dirty="0" smtClean="0"/>
            <a:t>Represented by:</a:t>
          </a:r>
          <a:endParaRPr lang="en-US" dirty="0"/>
        </a:p>
      </dgm:t>
    </dgm:pt>
    <dgm:pt modelId="{5DA91FF6-DC64-402F-8485-43487E9E0C7D}" type="parTrans" cxnId="{937BD275-8CD0-4670-8FFA-459633F19BA1}">
      <dgm:prSet/>
      <dgm:spPr/>
      <dgm:t>
        <a:bodyPr/>
        <a:lstStyle/>
        <a:p>
          <a:endParaRPr lang="en-US"/>
        </a:p>
      </dgm:t>
    </dgm:pt>
    <dgm:pt modelId="{4DF7070A-9D60-4986-88DB-EE37D5C362DE}" type="sibTrans" cxnId="{937BD275-8CD0-4670-8FFA-459633F19BA1}">
      <dgm:prSet/>
      <dgm:spPr/>
      <dgm:t>
        <a:bodyPr/>
        <a:lstStyle/>
        <a:p>
          <a:endParaRPr lang="en-US"/>
        </a:p>
      </dgm:t>
    </dgm:pt>
    <dgm:pt modelId="{6C60EEFF-58ED-4D61-8576-3FC4BD5390DA}">
      <dgm:prSet phldrT="[Text]"/>
      <dgm:spPr/>
      <dgm:t>
        <a:bodyPr/>
        <a:lstStyle/>
        <a:p>
          <a:r>
            <a:rPr lang="en-US" dirty="0" smtClean="0"/>
            <a:t>Governor General</a:t>
          </a:r>
          <a:endParaRPr lang="en-US" dirty="0"/>
        </a:p>
      </dgm:t>
    </dgm:pt>
    <dgm:pt modelId="{136AF3E0-4177-4F14-A5F1-C7336A18B04F}" type="parTrans" cxnId="{80C7D4DE-DFAB-4F15-A385-AA255D80FAAE}">
      <dgm:prSet/>
      <dgm:spPr/>
      <dgm:t>
        <a:bodyPr/>
        <a:lstStyle/>
        <a:p>
          <a:endParaRPr lang="en-US"/>
        </a:p>
      </dgm:t>
    </dgm:pt>
    <dgm:pt modelId="{B6F53FC0-4C1A-4604-85CB-A5A964738D97}" type="sibTrans" cxnId="{80C7D4DE-DFAB-4F15-A385-AA255D80FAAE}">
      <dgm:prSet/>
      <dgm:spPr/>
      <dgm:t>
        <a:bodyPr/>
        <a:lstStyle/>
        <a:p>
          <a:endParaRPr lang="en-US"/>
        </a:p>
      </dgm:t>
    </dgm:pt>
    <dgm:pt modelId="{65A5E78C-CA87-41EE-944F-0948945B648E}">
      <dgm:prSet phldrT="[Text]"/>
      <dgm:spPr/>
      <dgm:t>
        <a:bodyPr/>
        <a:lstStyle/>
        <a:p>
          <a:r>
            <a:rPr lang="en-US" dirty="0" smtClean="0"/>
            <a:t>Senate</a:t>
          </a:r>
          <a:endParaRPr lang="en-US" dirty="0"/>
        </a:p>
      </dgm:t>
    </dgm:pt>
    <dgm:pt modelId="{748AAFF6-749A-4FDD-9C91-5E3543BF17C1}" type="parTrans" cxnId="{F50806C1-AB80-44AC-B914-26AEC93AE0C1}">
      <dgm:prSet/>
      <dgm:spPr/>
      <dgm:t>
        <a:bodyPr/>
        <a:lstStyle/>
        <a:p>
          <a:endParaRPr lang="en-US"/>
        </a:p>
      </dgm:t>
    </dgm:pt>
    <dgm:pt modelId="{62B3B4F9-54DA-4F3A-8B9D-4489BEC30AB7}" type="sibTrans" cxnId="{F50806C1-AB80-44AC-B914-26AEC93AE0C1}">
      <dgm:prSet/>
      <dgm:spPr/>
      <dgm:t>
        <a:bodyPr/>
        <a:lstStyle/>
        <a:p>
          <a:endParaRPr lang="en-US"/>
        </a:p>
      </dgm:t>
    </dgm:pt>
    <dgm:pt modelId="{11E0543F-5FE2-4E13-9A49-91362D5BDDD7}">
      <dgm:prSet phldrT="[Text]"/>
      <dgm:spPr/>
      <dgm:t>
        <a:bodyPr/>
        <a:lstStyle/>
        <a:p>
          <a:r>
            <a:rPr lang="en-US" dirty="0" smtClean="0"/>
            <a:t>Upper House</a:t>
          </a:r>
          <a:endParaRPr lang="en-US" dirty="0"/>
        </a:p>
      </dgm:t>
    </dgm:pt>
    <dgm:pt modelId="{6736239B-A7E5-42F9-9FAE-31475CC8A970}" type="parTrans" cxnId="{35BC31BF-E2D2-489A-A549-D0F3F9C0D81D}">
      <dgm:prSet/>
      <dgm:spPr/>
      <dgm:t>
        <a:bodyPr/>
        <a:lstStyle/>
        <a:p>
          <a:endParaRPr lang="en-US"/>
        </a:p>
      </dgm:t>
    </dgm:pt>
    <dgm:pt modelId="{53C59CD2-941D-43E0-BC24-BF28F93475A6}" type="sibTrans" cxnId="{35BC31BF-E2D2-489A-A549-D0F3F9C0D81D}">
      <dgm:prSet/>
      <dgm:spPr/>
      <dgm:t>
        <a:bodyPr/>
        <a:lstStyle/>
        <a:p>
          <a:endParaRPr lang="en-US"/>
        </a:p>
      </dgm:t>
    </dgm:pt>
    <dgm:pt modelId="{33042FD2-70DB-4621-9D7B-525FF5299746}">
      <dgm:prSet phldrT="[Text]"/>
      <dgm:spPr/>
      <dgm:t>
        <a:bodyPr/>
        <a:lstStyle/>
        <a:p>
          <a:r>
            <a:rPr lang="en-US" dirty="0" smtClean="0"/>
            <a:t>House of Reps</a:t>
          </a:r>
          <a:endParaRPr lang="en-US" dirty="0"/>
        </a:p>
      </dgm:t>
    </dgm:pt>
    <dgm:pt modelId="{C32E10C2-EBBD-434D-A253-93FE9F137B46}" type="parTrans" cxnId="{B7B4DD1D-87A4-4427-B314-08E14097E61B}">
      <dgm:prSet/>
      <dgm:spPr/>
      <dgm:t>
        <a:bodyPr/>
        <a:lstStyle/>
        <a:p>
          <a:endParaRPr lang="en-US"/>
        </a:p>
      </dgm:t>
    </dgm:pt>
    <dgm:pt modelId="{2C4C489E-8397-4EA1-99FF-1374E68DA3CC}" type="sibTrans" cxnId="{B7B4DD1D-87A4-4427-B314-08E14097E61B}">
      <dgm:prSet/>
      <dgm:spPr/>
      <dgm:t>
        <a:bodyPr/>
        <a:lstStyle/>
        <a:p>
          <a:endParaRPr lang="en-US"/>
        </a:p>
      </dgm:t>
    </dgm:pt>
    <dgm:pt modelId="{7C3A7B09-EA2A-4FE5-B82A-00EE7522A536}">
      <dgm:prSet phldrT="[Text]"/>
      <dgm:spPr/>
      <dgm:t>
        <a:bodyPr/>
        <a:lstStyle/>
        <a:p>
          <a:r>
            <a:rPr lang="en-US" dirty="0" smtClean="0"/>
            <a:t>Lower House</a:t>
          </a:r>
          <a:endParaRPr lang="en-US" dirty="0"/>
        </a:p>
      </dgm:t>
    </dgm:pt>
    <dgm:pt modelId="{6721ABC3-8CC5-4113-88AA-3F2049D29704}" type="parTrans" cxnId="{328A7809-B6A6-4D97-B938-8548B018AEAB}">
      <dgm:prSet/>
      <dgm:spPr/>
      <dgm:t>
        <a:bodyPr/>
        <a:lstStyle/>
        <a:p>
          <a:endParaRPr lang="en-US"/>
        </a:p>
      </dgm:t>
    </dgm:pt>
    <dgm:pt modelId="{8424B376-7F42-4830-BE7A-89A72B5AC01C}" type="sibTrans" cxnId="{328A7809-B6A6-4D97-B938-8548B018AEAB}">
      <dgm:prSet/>
      <dgm:spPr/>
      <dgm:t>
        <a:bodyPr/>
        <a:lstStyle/>
        <a:p>
          <a:endParaRPr lang="en-US"/>
        </a:p>
      </dgm:t>
    </dgm:pt>
    <dgm:pt modelId="{406EC829-D41F-4415-8CEB-21C4EDB11B58}" type="pres">
      <dgm:prSet presAssocID="{D6C905E7-E985-4A99-A332-3235203F3A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2BF8FF6A-DBE2-4385-BEC2-82A506D774A5}" type="pres">
      <dgm:prSet presAssocID="{1DEFBCFC-34D1-4F21-81E5-78BBBFF8E49C}" presName="composite" presStyleCnt="0"/>
      <dgm:spPr/>
    </dgm:pt>
    <dgm:pt modelId="{E1DB4685-7480-47FB-9DE3-EA359FC13900}" type="pres">
      <dgm:prSet presAssocID="{1DEFBCFC-34D1-4F21-81E5-78BBBFF8E49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4C72E1F-DDAB-422F-A263-322AD16E9037}" type="pres">
      <dgm:prSet presAssocID="{1DEFBCFC-34D1-4F21-81E5-78BBBFF8E49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007FE-99C4-4E84-B5A5-CEBA78C9AF36}" type="pres">
      <dgm:prSet presAssocID="{9A1C5032-CBE6-4C3B-8EB4-87EDF81BC3F3}" presName="sp" presStyleCnt="0"/>
      <dgm:spPr/>
    </dgm:pt>
    <dgm:pt modelId="{AC057564-8E90-4D05-A75B-7AFAD96D48ED}" type="pres">
      <dgm:prSet presAssocID="{65A5E78C-CA87-41EE-944F-0948945B648E}" presName="composite" presStyleCnt="0"/>
      <dgm:spPr/>
    </dgm:pt>
    <dgm:pt modelId="{1986EBB1-253F-4454-8600-A8D8DD00CEC9}" type="pres">
      <dgm:prSet presAssocID="{65A5E78C-CA87-41EE-944F-0948945B648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C15FEA0-1884-4547-A37E-B18858D64DED}" type="pres">
      <dgm:prSet presAssocID="{65A5E78C-CA87-41EE-944F-0948945B648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B5073-B724-41DF-BB10-D5C35CFB5EA4}" type="pres">
      <dgm:prSet presAssocID="{62B3B4F9-54DA-4F3A-8B9D-4489BEC30AB7}" presName="sp" presStyleCnt="0"/>
      <dgm:spPr/>
    </dgm:pt>
    <dgm:pt modelId="{F076C892-4229-4785-B491-7A17A4538AF9}" type="pres">
      <dgm:prSet presAssocID="{33042FD2-70DB-4621-9D7B-525FF5299746}" presName="composite" presStyleCnt="0"/>
      <dgm:spPr/>
    </dgm:pt>
    <dgm:pt modelId="{CD489C63-8681-4525-AD80-9BDF929890F8}" type="pres">
      <dgm:prSet presAssocID="{33042FD2-70DB-4621-9D7B-525FF529974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0B70FE-9201-441B-993F-BD3632E158FD}" type="pres">
      <dgm:prSet presAssocID="{33042FD2-70DB-4621-9D7B-525FF529974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B4DD1D-87A4-4427-B314-08E14097E61B}" srcId="{D6C905E7-E985-4A99-A332-3235203F3AB4}" destId="{33042FD2-70DB-4621-9D7B-525FF5299746}" srcOrd="2" destOrd="0" parTransId="{C32E10C2-EBBD-434D-A253-93FE9F137B46}" sibTransId="{2C4C489E-8397-4EA1-99FF-1374E68DA3CC}"/>
    <dgm:cxn modelId="{79BFE99E-57FF-49CF-9D6A-779738DBB54B}" srcId="{D6C905E7-E985-4A99-A332-3235203F3AB4}" destId="{1DEFBCFC-34D1-4F21-81E5-78BBBFF8E49C}" srcOrd="0" destOrd="0" parTransId="{689EEC91-ED00-4EDA-A94A-A84AE5E5505E}" sibTransId="{9A1C5032-CBE6-4C3B-8EB4-87EDF81BC3F3}"/>
    <dgm:cxn modelId="{134B2F28-B63A-4999-A38D-D1C4FC9BB665}" type="presOf" srcId="{7C3A7B09-EA2A-4FE5-B82A-00EE7522A536}" destId="{490B70FE-9201-441B-993F-BD3632E158FD}" srcOrd="0" destOrd="0" presId="urn:microsoft.com/office/officeart/2005/8/layout/chevron2"/>
    <dgm:cxn modelId="{819D15A2-D424-4C5A-A59C-2ED5C74FD3B5}" type="presOf" srcId="{11E0543F-5FE2-4E13-9A49-91362D5BDDD7}" destId="{9C15FEA0-1884-4547-A37E-B18858D64DED}" srcOrd="0" destOrd="0" presId="urn:microsoft.com/office/officeart/2005/8/layout/chevron2"/>
    <dgm:cxn modelId="{88B55805-C1F8-4802-9A69-C54840D97C0A}" type="presOf" srcId="{1DEFBCFC-34D1-4F21-81E5-78BBBFF8E49C}" destId="{E1DB4685-7480-47FB-9DE3-EA359FC13900}" srcOrd="0" destOrd="0" presId="urn:microsoft.com/office/officeart/2005/8/layout/chevron2"/>
    <dgm:cxn modelId="{DDA76F20-5331-4D25-9D20-C5A6F4965C3E}" type="presOf" srcId="{33042FD2-70DB-4621-9D7B-525FF5299746}" destId="{CD489C63-8681-4525-AD80-9BDF929890F8}" srcOrd="0" destOrd="0" presId="urn:microsoft.com/office/officeart/2005/8/layout/chevron2"/>
    <dgm:cxn modelId="{20256497-AE0C-48E0-A3EB-A645A09B72BD}" type="presOf" srcId="{65A5E78C-CA87-41EE-944F-0948945B648E}" destId="{1986EBB1-253F-4454-8600-A8D8DD00CEC9}" srcOrd="0" destOrd="0" presId="urn:microsoft.com/office/officeart/2005/8/layout/chevron2"/>
    <dgm:cxn modelId="{A1B0AF8A-DFF8-4A74-B50E-32C20D73734A}" type="presOf" srcId="{6A18E297-55FD-48AE-B6E4-FDE2D7434FE7}" destId="{84C72E1F-DDAB-422F-A263-322AD16E9037}" srcOrd="0" destOrd="0" presId="urn:microsoft.com/office/officeart/2005/8/layout/chevron2"/>
    <dgm:cxn modelId="{C50445C3-16EC-4C96-BB11-49A02A3D3AC5}" type="presOf" srcId="{D6C905E7-E985-4A99-A332-3235203F3AB4}" destId="{406EC829-D41F-4415-8CEB-21C4EDB11B58}" srcOrd="0" destOrd="0" presId="urn:microsoft.com/office/officeart/2005/8/layout/chevron2"/>
    <dgm:cxn modelId="{937BD275-8CD0-4670-8FFA-459633F19BA1}" srcId="{1DEFBCFC-34D1-4F21-81E5-78BBBFF8E49C}" destId="{6A18E297-55FD-48AE-B6E4-FDE2D7434FE7}" srcOrd="0" destOrd="0" parTransId="{5DA91FF6-DC64-402F-8485-43487E9E0C7D}" sibTransId="{4DF7070A-9D60-4986-88DB-EE37D5C362DE}"/>
    <dgm:cxn modelId="{35BC31BF-E2D2-489A-A549-D0F3F9C0D81D}" srcId="{65A5E78C-CA87-41EE-944F-0948945B648E}" destId="{11E0543F-5FE2-4E13-9A49-91362D5BDDD7}" srcOrd="0" destOrd="0" parTransId="{6736239B-A7E5-42F9-9FAE-31475CC8A970}" sibTransId="{53C59CD2-941D-43E0-BC24-BF28F93475A6}"/>
    <dgm:cxn modelId="{80C7D4DE-DFAB-4F15-A385-AA255D80FAAE}" srcId="{1DEFBCFC-34D1-4F21-81E5-78BBBFF8E49C}" destId="{6C60EEFF-58ED-4D61-8576-3FC4BD5390DA}" srcOrd="1" destOrd="0" parTransId="{136AF3E0-4177-4F14-A5F1-C7336A18B04F}" sibTransId="{B6F53FC0-4C1A-4604-85CB-A5A964738D97}"/>
    <dgm:cxn modelId="{B1F3E10F-1277-448A-A77D-771CAACBF0BD}" type="presOf" srcId="{6C60EEFF-58ED-4D61-8576-3FC4BD5390DA}" destId="{84C72E1F-DDAB-422F-A263-322AD16E9037}" srcOrd="0" destOrd="1" presId="urn:microsoft.com/office/officeart/2005/8/layout/chevron2"/>
    <dgm:cxn modelId="{F50806C1-AB80-44AC-B914-26AEC93AE0C1}" srcId="{D6C905E7-E985-4A99-A332-3235203F3AB4}" destId="{65A5E78C-CA87-41EE-944F-0948945B648E}" srcOrd="1" destOrd="0" parTransId="{748AAFF6-749A-4FDD-9C91-5E3543BF17C1}" sibTransId="{62B3B4F9-54DA-4F3A-8B9D-4489BEC30AB7}"/>
    <dgm:cxn modelId="{328A7809-B6A6-4D97-B938-8548B018AEAB}" srcId="{33042FD2-70DB-4621-9D7B-525FF5299746}" destId="{7C3A7B09-EA2A-4FE5-B82A-00EE7522A536}" srcOrd="0" destOrd="0" parTransId="{6721ABC3-8CC5-4113-88AA-3F2049D29704}" sibTransId="{8424B376-7F42-4830-BE7A-89A72B5AC01C}"/>
    <dgm:cxn modelId="{B63FBCB6-A958-4909-B9BD-5A8FE45717B1}" type="presParOf" srcId="{406EC829-D41F-4415-8CEB-21C4EDB11B58}" destId="{2BF8FF6A-DBE2-4385-BEC2-82A506D774A5}" srcOrd="0" destOrd="0" presId="urn:microsoft.com/office/officeart/2005/8/layout/chevron2"/>
    <dgm:cxn modelId="{7CE4631E-F548-4E3E-B902-4EAF6C843870}" type="presParOf" srcId="{2BF8FF6A-DBE2-4385-BEC2-82A506D774A5}" destId="{E1DB4685-7480-47FB-9DE3-EA359FC13900}" srcOrd="0" destOrd="0" presId="urn:microsoft.com/office/officeart/2005/8/layout/chevron2"/>
    <dgm:cxn modelId="{C1F16E48-1A42-4A28-A2C9-E284C61EE3E7}" type="presParOf" srcId="{2BF8FF6A-DBE2-4385-BEC2-82A506D774A5}" destId="{84C72E1F-DDAB-422F-A263-322AD16E9037}" srcOrd="1" destOrd="0" presId="urn:microsoft.com/office/officeart/2005/8/layout/chevron2"/>
    <dgm:cxn modelId="{E0C7C9CF-B00D-41E3-91F5-A96412C38653}" type="presParOf" srcId="{406EC829-D41F-4415-8CEB-21C4EDB11B58}" destId="{218007FE-99C4-4E84-B5A5-CEBA78C9AF36}" srcOrd="1" destOrd="0" presId="urn:microsoft.com/office/officeart/2005/8/layout/chevron2"/>
    <dgm:cxn modelId="{D3F7ACC2-5333-4F11-88B6-0ACBC6312420}" type="presParOf" srcId="{406EC829-D41F-4415-8CEB-21C4EDB11B58}" destId="{AC057564-8E90-4D05-A75B-7AFAD96D48ED}" srcOrd="2" destOrd="0" presId="urn:microsoft.com/office/officeart/2005/8/layout/chevron2"/>
    <dgm:cxn modelId="{1206334F-E7BD-4288-B4B3-C2CEC34F2EC0}" type="presParOf" srcId="{AC057564-8E90-4D05-A75B-7AFAD96D48ED}" destId="{1986EBB1-253F-4454-8600-A8D8DD00CEC9}" srcOrd="0" destOrd="0" presId="urn:microsoft.com/office/officeart/2005/8/layout/chevron2"/>
    <dgm:cxn modelId="{B622693A-8FA5-4FEF-96DF-AE9013DF938D}" type="presParOf" srcId="{AC057564-8E90-4D05-A75B-7AFAD96D48ED}" destId="{9C15FEA0-1884-4547-A37E-B18858D64DED}" srcOrd="1" destOrd="0" presId="urn:microsoft.com/office/officeart/2005/8/layout/chevron2"/>
    <dgm:cxn modelId="{387E28EB-0BDC-4FBF-8F87-8230A957B96B}" type="presParOf" srcId="{406EC829-D41F-4415-8CEB-21C4EDB11B58}" destId="{E63B5073-B724-41DF-BB10-D5C35CFB5EA4}" srcOrd="3" destOrd="0" presId="urn:microsoft.com/office/officeart/2005/8/layout/chevron2"/>
    <dgm:cxn modelId="{BAC08ABD-A240-478D-9087-1A912F37F6F1}" type="presParOf" srcId="{406EC829-D41F-4415-8CEB-21C4EDB11B58}" destId="{F076C892-4229-4785-B491-7A17A4538AF9}" srcOrd="4" destOrd="0" presId="urn:microsoft.com/office/officeart/2005/8/layout/chevron2"/>
    <dgm:cxn modelId="{27872B15-C20A-4B3E-AF9B-DB5D1AA2628A}" type="presParOf" srcId="{F076C892-4229-4785-B491-7A17A4538AF9}" destId="{CD489C63-8681-4525-AD80-9BDF929890F8}" srcOrd="0" destOrd="0" presId="urn:microsoft.com/office/officeart/2005/8/layout/chevron2"/>
    <dgm:cxn modelId="{E494D6E5-D4CA-4A28-AF96-02BBEDC3DC3E}" type="presParOf" srcId="{F076C892-4229-4785-B491-7A17A4538AF9}" destId="{490B70FE-9201-441B-993F-BD3632E158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9C74C-4E78-4E23-917F-5DA37534B0BF}">
      <dsp:nvSpPr>
        <dsp:cNvPr id="0" name=""/>
        <dsp:cNvSpPr/>
      </dsp:nvSpPr>
      <dsp:spPr>
        <a:xfrm>
          <a:off x="603916" y="2458"/>
          <a:ext cx="2782118" cy="13910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Commonwealth Parliament</a:t>
          </a:r>
          <a:endParaRPr lang="en-US" sz="2800" kern="1200" dirty="0"/>
        </a:p>
      </dsp:txBody>
      <dsp:txXfrm>
        <a:off x="644659" y="43201"/>
        <a:ext cx="2700632" cy="1309573"/>
      </dsp:txXfrm>
    </dsp:sp>
    <dsp:sp modelId="{3B365594-6831-4F2B-82C2-36C795223509}">
      <dsp:nvSpPr>
        <dsp:cNvPr id="0" name=""/>
        <dsp:cNvSpPr/>
      </dsp:nvSpPr>
      <dsp:spPr>
        <a:xfrm>
          <a:off x="882128" y="1393518"/>
          <a:ext cx="278211" cy="1043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294"/>
              </a:lnTo>
              <a:lnTo>
                <a:pt x="278211" y="10432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EC135-7CDF-4B00-893D-1F7FF7341088}">
      <dsp:nvSpPr>
        <dsp:cNvPr id="0" name=""/>
        <dsp:cNvSpPr/>
      </dsp:nvSpPr>
      <dsp:spPr>
        <a:xfrm>
          <a:off x="1160340" y="1741282"/>
          <a:ext cx="2225694" cy="13910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Upper House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Senate</a:t>
          </a:r>
          <a:endParaRPr lang="en-US" sz="2100" kern="1200" dirty="0"/>
        </a:p>
      </dsp:txBody>
      <dsp:txXfrm>
        <a:off x="1201083" y="1782025"/>
        <a:ext cx="2144208" cy="1309573"/>
      </dsp:txXfrm>
    </dsp:sp>
    <dsp:sp modelId="{CA77058E-1FA7-486F-B103-5BED27FEAA25}">
      <dsp:nvSpPr>
        <dsp:cNvPr id="0" name=""/>
        <dsp:cNvSpPr/>
      </dsp:nvSpPr>
      <dsp:spPr>
        <a:xfrm>
          <a:off x="882128" y="1393518"/>
          <a:ext cx="278211" cy="2782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2118"/>
              </a:lnTo>
              <a:lnTo>
                <a:pt x="278211" y="27821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176E24-8126-4290-B6D6-96F857C4B5B6}">
      <dsp:nvSpPr>
        <dsp:cNvPr id="0" name=""/>
        <dsp:cNvSpPr/>
      </dsp:nvSpPr>
      <dsp:spPr>
        <a:xfrm>
          <a:off x="1160340" y="3480106"/>
          <a:ext cx="2225694" cy="13910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Lower House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House of Representatives</a:t>
          </a:r>
          <a:endParaRPr lang="en-US" sz="2100" kern="1200" dirty="0"/>
        </a:p>
      </dsp:txBody>
      <dsp:txXfrm>
        <a:off x="1201083" y="3520849"/>
        <a:ext cx="2144208" cy="1309573"/>
      </dsp:txXfrm>
    </dsp:sp>
    <dsp:sp modelId="{979D0BB9-2E53-46A8-AE13-43344BDAE375}">
      <dsp:nvSpPr>
        <dsp:cNvPr id="0" name=""/>
        <dsp:cNvSpPr/>
      </dsp:nvSpPr>
      <dsp:spPr>
        <a:xfrm>
          <a:off x="4081564" y="2458"/>
          <a:ext cx="2782118" cy="13910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Victorian State Parliament</a:t>
          </a:r>
          <a:endParaRPr lang="en-US" sz="2800" kern="1200" dirty="0"/>
        </a:p>
      </dsp:txBody>
      <dsp:txXfrm>
        <a:off x="4122307" y="43201"/>
        <a:ext cx="2700632" cy="1309573"/>
      </dsp:txXfrm>
    </dsp:sp>
    <dsp:sp modelId="{2EE79523-31F8-409A-A973-1E13BAB4483D}">
      <dsp:nvSpPr>
        <dsp:cNvPr id="0" name=""/>
        <dsp:cNvSpPr/>
      </dsp:nvSpPr>
      <dsp:spPr>
        <a:xfrm>
          <a:off x="4359776" y="1393518"/>
          <a:ext cx="278211" cy="1043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294"/>
              </a:lnTo>
              <a:lnTo>
                <a:pt x="278211" y="10432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115DA-08A6-4B03-A07B-53A9E1E003F7}">
      <dsp:nvSpPr>
        <dsp:cNvPr id="0" name=""/>
        <dsp:cNvSpPr/>
      </dsp:nvSpPr>
      <dsp:spPr>
        <a:xfrm>
          <a:off x="4637988" y="1741282"/>
          <a:ext cx="2225694" cy="13910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Upper House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Legislative Council</a:t>
          </a:r>
          <a:endParaRPr lang="en-US" sz="2100" kern="1200" dirty="0"/>
        </a:p>
      </dsp:txBody>
      <dsp:txXfrm>
        <a:off x="4678731" y="1782025"/>
        <a:ext cx="2144208" cy="1309573"/>
      </dsp:txXfrm>
    </dsp:sp>
    <dsp:sp modelId="{C579130B-AE5F-4AE8-A7AF-166038815368}">
      <dsp:nvSpPr>
        <dsp:cNvPr id="0" name=""/>
        <dsp:cNvSpPr/>
      </dsp:nvSpPr>
      <dsp:spPr>
        <a:xfrm>
          <a:off x="4359776" y="1393518"/>
          <a:ext cx="278211" cy="2782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2118"/>
              </a:lnTo>
              <a:lnTo>
                <a:pt x="278211" y="27821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F9D12-F67C-4BCC-8B29-F87CC09FEB91}">
      <dsp:nvSpPr>
        <dsp:cNvPr id="0" name=""/>
        <dsp:cNvSpPr/>
      </dsp:nvSpPr>
      <dsp:spPr>
        <a:xfrm>
          <a:off x="4637988" y="3480106"/>
          <a:ext cx="2225694" cy="13910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Lower House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Legislative Assembly</a:t>
          </a:r>
          <a:endParaRPr lang="en-US" sz="2100" kern="1200" dirty="0"/>
        </a:p>
      </dsp:txBody>
      <dsp:txXfrm>
        <a:off x="4678731" y="3520849"/>
        <a:ext cx="2144208" cy="1309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7F8210A-F0A0-42A7-B9BF-497A55FBF121}" type="datetimeFigureOut">
              <a:rPr lang="en-US" smtClean="0"/>
              <a:pPr/>
              <a:t>11/21/2014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807174C-CCCF-4693-9958-B77F245DF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52400"/>
            <a:ext cx="6172200" cy="4866162"/>
          </a:xfrm>
        </p:spPr>
        <p:txBody>
          <a:bodyPr/>
          <a:lstStyle/>
          <a:p>
            <a:r>
              <a:rPr lang="en-US" dirty="0" smtClean="0"/>
              <a:t>VCE Legal Studies</a:t>
            </a:r>
            <a:br>
              <a:rPr lang="en-US" dirty="0" smtClean="0"/>
            </a:br>
            <a:r>
              <a:rPr lang="en-US" dirty="0" smtClean="0"/>
              <a:t>Peter F Hughes </a:t>
            </a:r>
            <a:r>
              <a:rPr lang="en-US" dirty="0" smtClean="0"/>
              <a:t>2015 </a:t>
            </a:r>
            <a:r>
              <a:rPr lang="en-US" dirty="0" smtClean="0"/>
              <a:t>©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Unit 3</a:t>
            </a:r>
          </a:p>
          <a:p>
            <a:r>
              <a:rPr lang="en-US" sz="2400" dirty="0" smtClean="0"/>
              <a:t>LAW MAKING</a:t>
            </a:r>
          </a:p>
          <a:p>
            <a:r>
              <a:rPr lang="en-US" sz="2400" dirty="0" smtClean="0"/>
              <a:t>Parliament part (</a:t>
            </a:r>
            <a:r>
              <a:rPr lang="en-US" sz="2400" dirty="0" err="1" smtClean="0"/>
              <a:t>i</a:t>
            </a:r>
            <a:r>
              <a:rPr lang="en-US" sz="2400" smtClean="0"/>
              <a:t>)</a:t>
            </a:r>
            <a:endParaRPr lang="en-US" sz="2400" dirty="0" smtClean="0"/>
          </a:p>
          <a:p>
            <a:endParaRPr lang="en-US" sz="3200" dirty="0" smtClean="0"/>
          </a:p>
        </p:txBody>
      </p:sp>
      <p:pic>
        <p:nvPicPr>
          <p:cNvPr id="4" name="Picture 3" descr="1207466030g24B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762000"/>
            <a:ext cx="2743200" cy="2715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3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School Assessed Coursework (SACS) = 25% Score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Outcome 1 </a:t>
            </a:r>
            <a:r>
              <a:rPr lang="en-US" i="1" dirty="0" smtClean="0"/>
              <a:t>Structure and Role of Parliament</a:t>
            </a:r>
          </a:p>
          <a:p>
            <a:pPr>
              <a:buNone/>
            </a:pPr>
            <a:r>
              <a:rPr lang="en-US" i="1" dirty="0" smtClean="0"/>
              <a:t>   </a:t>
            </a:r>
            <a:r>
              <a:rPr lang="en-US" dirty="0" smtClean="0"/>
              <a:t> – 25 Marks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Outcome 2 </a:t>
            </a:r>
            <a:r>
              <a:rPr lang="en-US" i="1" dirty="0" smtClean="0"/>
              <a:t>The Constitution and Protection of Rights </a:t>
            </a:r>
            <a:r>
              <a:rPr lang="en-US" dirty="0" smtClean="0"/>
              <a:t>– 50 Marks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Outcome 3 </a:t>
            </a:r>
            <a:r>
              <a:rPr lang="en-US" i="1" dirty="0" smtClean="0"/>
              <a:t>The Role of Courts in Law Making</a:t>
            </a:r>
          </a:p>
          <a:p>
            <a:pPr>
              <a:buNone/>
            </a:pPr>
            <a:r>
              <a:rPr lang="en-US" i="1" dirty="0" smtClean="0"/>
              <a:t>    </a:t>
            </a:r>
            <a:r>
              <a:rPr lang="en-US" dirty="0" smtClean="0"/>
              <a:t>- 25 Marks</a:t>
            </a:r>
          </a:p>
          <a:p>
            <a:pPr>
              <a:buNone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3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Read the relevant sections of the VCAA Study design </a:t>
            </a:r>
            <a:r>
              <a:rPr lang="en-US" dirty="0" smtClean="0"/>
              <a:t>2011-2016</a:t>
            </a:r>
            <a:endParaRPr lang="en-US" dirty="0" smtClean="0"/>
          </a:p>
          <a:p>
            <a:r>
              <a:rPr lang="en-US" dirty="0" smtClean="0"/>
              <a:t>Ensure you have a copy of the exams and examiner’s reports for the last few years.</a:t>
            </a:r>
          </a:p>
          <a:p>
            <a:endParaRPr lang="en-US" dirty="0" smtClean="0"/>
          </a:p>
          <a:p>
            <a:r>
              <a:rPr lang="en-US" dirty="0" smtClean="0"/>
              <a:t>Obtain a copy of </a:t>
            </a:r>
            <a:r>
              <a:rPr lang="en-US" dirty="0" err="1" smtClean="0"/>
              <a:t>Mountford</a:t>
            </a:r>
            <a:r>
              <a:rPr lang="en-US" dirty="0" smtClean="0"/>
              <a:t> P, Walker C, </a:t>
            </a:r>
            <a:r>
              <a:rPr lang="en-US" i="1" dirty="0" smtClean="0"/>
              <a:t>Checkpoints 2011 VCE Legal studies </a:t>
            </a:r>
          </a:p>
          <a:p>
            <a:pPr>
              <a:buNone/>
            </a:pPr>
            <a:r>
              <a:rPr lang="en-US" i="1" dirty="0" smtClean="0"/>
              <a:t>    Units 3 &amp; 4 </a:t>
            </a:r>
            <a:r>
              <a:rPr lang="en-US" dirty="0" smtClean="0"/>
              <a:t>   Cambridge University </a:t>
            </a:r>
            <a:r>
              <a:rPr lang="en-US" dirty="0" smtClean="0"/>
              <a:t>Press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Consider a copy or online version of Beazer, Humphreys and </a:t>
            </a:r>
            <a:r>
              <a:rPr lang="en-US" dirty="0" err="1" smtClean="0"/>
              <a:t>Fillipin</a:t>
            </a:r>
            <a:r>
              <a:rPr lang="en-US" dirty="0" smtClean="0"/>
              <a:t> 2014 12e or 2015 13e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3   LAW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OUTCOME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Explain</a:t>
            </a:r>
            <a:r>
              <a:rPr lang="en-US" dirty="0" smtClean="0"/>
              <a:t> the </a:t>
            </a:r>
            <a:r>
              <a:rPr lang="en-US" u="sng" dirty="0" smtClean="0"/>
              <a:t>structure</a:t>
            </a:r>
            <a:r>
              <a:rPr lang="en-US" dirty="0" smtClean="0"/>
              <a:t> and </a:t>
            </a:r>
            <a:r>
              <a:rPr lang="en-US" u="sng" dirty="0" smtClean="0"/>
              <a:t>role</a:t>
            </a:r>
            <a:r>
              <a:rPr lang="en-US" dirty="0" smtClean="0"/>
              <a:t> of Parliament.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Explain</a:t>
            </a:r>
            <a:r>
              <a:rPr lang="en-US" dirty="0" smtClean="0"/>
              <a:t> the </a:t>
            </a:r>
            <a:r>
              <a:rPr lang="en-US" u="sng" dirty="0" smtClean="0"/>
              <a:t>processes</a:t>
            </a:r>
            <a:r>
              <a:rPr lang="en-US" dirty="0" smtClean="0"/>
              <a:t> and </a:t>
            </a:r>
            <a:r>
              <a:rPr lang="en-US" u="sng" dirty="0" smtClean="0"/>
              <a:t>effectiveness</a:t>
            </a:r>
            <a:r>
              <a:rPr lang="en-US" dirty="0" smtClean="0"/>
              <a:t> of Parliament as a Law Making Body.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Describe</a:t>
            </a:r>
            <a:r>
              <a:rPr lang="en-US" dirty="0" smtClean="0"/>
              <a:t> </a:t>
            </a:r>
            <a:r>
              <a:rPr lang="en-US" u="sng" dirty="0" smtClean="0"/>
              <a:t>why</a:t>
            </a:r>
            <a:r>
              <a:rPr lang="en-US" dirty="0" smtClean="0"/>
              <a:t> Legal Change is required and </a:t>
            </a:r>
            <a:r>
              <a:rPr lang="en-US" u="sng" dirty="0" smtClean="0"/>
              <a:t>how </a:t>
            </a:r>
            <a:r>
              <a:rPr lang="en-US" dirty="0" smtClean="0"/>
              <a:t>that change can be Influenced.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  The Australian Parliamentary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Note the legal terms on page 8 of the text.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Ensure you start a vocabulary book for this subject with the main definitions of the terms we will use.</a:t>
            </a:r>
          </a:p>
          <a:p>
            <a:endParaRPr lang="en-US" dirty="0" smtClean="0"/>
          </a:p>
          <a:p>
            <a:r>
              <a:rPr lang="en-US" dirty="0" smtClean="0"/>
              <a:t>Get into a habit of reading the material we will be covering in class before the lesson.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1   </a:t>
            </a:r>
            <a:br>
              <a:rPr lang="en-US" dirty="0" smtClean="0"/>
            </a:br>
            <a:r>
              <a:rPr lang="en-US" dirty="0" smtClean="0"/>
              <a:t>The Australian Parliamentary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Australia 2012</a:t>
            </a:r>
          </a:p>
          <a:p>
            <a:r>
              <a:rPr lang="en-US" dirty="0" smtClean="0"/>
              <a:t>A </a:t>
            </a:r>
            <a:r>
              <a:rPr lang="en-US" u="sng" dirty="0" smtClean="0"/>
              <a:t>constitutional</a:t>
            </a:r>
            <a:r>
              <a:rPr lang="en-US" dirty="0" smtClean="0"/>
              <a:t> monarchy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i="1" dirty="0" smtClean="0"/>
              <a:t>Commonwealth of Australia Constitution Act </a:t>
            </a:r>
            <a:r>
              <a:rPr lang="en-US" dirty="0" smtClean="0"/>
              <a:t>1990 (UK)     </a:t>
            </a:r>
          </a:p>
          <a:p>
            <a:r>
              <a:rPr lang="en-US" dirty="0" smtClean="0"/>
              <a:t>Constitution </a:t>
            </a:r>
            <a:r>
              <a:rPr lang="en-US" dirty="0" err="1" smtClean="0"/>
              <a:t>defn</a:t>
            </a:r>
            <a:r>
              <a:rPr lang="en-US" dirty="0" smtClean="0"/>
              <a:t> – The system of fundamental principals according to which a nation, state or body politic is governed (Macquarie dictionary)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1   </a:t>
            </a:r>
            <a:br>
              <a:rPr lang="en-US" dirty="0" smtClean="0"/>
            </a:br>
            <a:r>
              <a:rPr lang="en-US" dirty="0" smtClean="0"/>
              <a:t>The Australian Parliamentary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Federation 1901 January 1st</a:t>
            </a:r>
          </a:p>
          <a:p>
            <a:r>
              <a:rPr lang="en-US" dirty="0" smtClean="0"/>
              <a:t>Created the Federal System of Government</a:t>
            </a:r>
          </a:p>
          <a:p>
            <a:endParaRPr lang="en-US" dirty="0" smtClean="0"/>
          </a:p>
          <a:p>
            <a:r>
              <a:rPr lang="en-US" dirty="0" smtClean="0"/>
              <a:t>Australia has 6 State Parliaments</a:t>
            </a:r>
          </a:p>
          <a:p>
            <a:pPr>
              <a:buNone/>
            </a:pPr>
            <a:r>
              <a:rPr lang="en-US" dirty="0" smtClean="0"/>
              <a:t>                           2 Territory Parliaments</a:t>
            </a:r>
          </a:p>
          <a:p>
            <a:pPr>
              <a:buNone/>
            </a:pPr>
            <a:r>
              <a:rPr lang="en-US" dirty="0" smtClean="0"/>
              <a:t>                          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1 Commonwealth Parliament</a:t>
            </a:r>
          </a:p>
          <a:p>
            <a:pPr>
              <a:buFont typeface="Courier New" pitchFamily="49" charset="0"/>
              <a:buChar char="o"/>
            </a:pPr>
            <a:r>
              <a:rPr lang="en-US" dirty="0" err="1" smtClean="0"/>
              <a:t>Realise</a:t>
            </a:r>
            <a:r>
              <a:rPr lang="en-US" dirty="0" smtClean="0"/>
              <a:t> the importance of the constitution and the ability of the Commonwealth Parliament to make laws under it.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br>
              <a:rPr lang="en-US" dirty="0" smtClean="0"/>
            </a:br>
            <a:r>
              <a:rPr lang="en-US" dirty="0" smtClean="0"/>
              <a:t>The Bicameral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Bicameral </a:t>
            </a:r>
            <a:r>
              <a:rPr lang="en-US" dirty="0" smtClean="0"/>
              <a:t>(In a Nutshell)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- </a:t>
            </a:r>
            <a:r>
              <a:rPr lang="en-US" dirty="0" smtClean="0"/>
              <a:t>2 houses of parliament.</a:t>
            </a:r>
          </a:p>
          <a:p>
            <a:pPr>
              <a:buNone/>
            </a:pPr>
            <a:r>
              <a:rPr lang="en-US" b="1" dirty="0" smtClean="0"/>
              <a:t>                    </a:t>
            </a:r>
            <a:r>
              <a:rPr lang="en-US" dirty="0" smtClean="0"/>
              <a:t>-</a:t>
            </a:r>
            <a:r>
              <a:rPr lang="en-US" b="1" dirty="0" smtClean="0"/>
              <a:t> </a:t>
            </a:r>
            <a:r>
              <a:rPr lang="en-US" dirty="0" smtClean="0"/>
              <a:t>Upper and Lower House.</a:t>
            </a:r>
          </a:p>
          <a:p>
            <a:pPr>
              <a:buNone/>
            </a:pPr>
            <a:r>
              <a:rPr lang="en-US" dirty="0" smtClean="0"/>
              <a:t>                     - Federal Parliament and States all </a:t>
            </a:r>
          </a:p>
          <a:p>
            <a:pPr>
              <a:buNone/>
            </a:pPr>
            <a:r>
              <a:rPr lang="en-US" dirty="0" smtClean="0"/>
              <a:t>                       have 2 houses</a:t>
            </a:r>
          </a:p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b="1" u="sng" dirty="0" smtClean="0"/>
              <a:t>except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</a:t>
            </a:r>
            <a:r>
              <a:rPr lang="en-US" dirty="0" smtClean="0"/>
              <a:t>-  Queensland, ACT and NT = 1 house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Bicameral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Commonwealth Parliament.</a:t>
            </a:r>
            <a:br>
              <a:rPr lang="en-US" dirty="0" smtClean="0"/>
            </a:br>
            <a:r>
              <a:rPr lang="en-US" dirty="0" smtClean="0"/>
              <a:t>Structure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of Representatives</a:t>
            </a:r>
            <a:br>
              <a:rPr lang="en-US" dirty="0" smtClean="0"/>
            </a:br>
            <a:r>
              <a:rPr lang="en-US" dirty="0" smtClean="0"/>
              <a:t>(Lower House)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Majority members of a political party form Government in this house.</a:t>
            </a:r>
          </a:p>
          <a:p>
            <a:r>
              <a:rPr lang="en-US" dirty="0" smtClean="0"/>
              <a:t>Leader = Prime Minister</a:t>
            </a:r>
          </a:p>
          <a:p>
            <a:r>
              <a:rPr lang="en-US" dirty="0" smtClean="0"/>
              <a:t>Government Ministers are appointed and hold portfolios (</a:t>
            </a:r>
            <a:r>
              <a:rPr lang="en-US" dirty="0" err="1" smtClean="0"/>
              <a:t>eg</a:t>
            </a:r>
            <a:r>
              <a:rPr lang="en-US" dirty="0" smtClean="0"/>
              <a:t> Education)</a:t>
            </a:r>
          </a:p>
          <a:p>
            <a:endParaRPr lang="en-US" dirty="0" smtClean="0"/>
          </a:p>
          <a:p>
            <a:r>
              <a:rPr lang="en-US" dirty="0" smtClean="0"/>
              <a:t>Opposition party has the second most elected members in an election</a:t>
            </a:r>
          </a:p>
          <a:p>
            <a:r>
              <a:rPr lang="en-US" dirty="0" smtClean="0"/>
              <a:t>Leader = Opposition Leader</a:t>
            </a:r>
          </a:p>
          <a:p>
            <a:r>
              <a:rPr lang="en-US" dirty="0" smtClean="0"/>
              <a:t>Shadow ministers watch their counterpart’s portfolio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of Representatives</a:t>
            </a:r>
            <a:br>
              <a:rPr lang="en-US" dirty="0" smtClean="0"/>
            </a:br>
            <a:r>
              <a:rPr lang="en-US" dirty="0" smtClean="0"/>
              <a:t>(Lower House)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Main Role of the House of Reps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/>
              <a:t>Initiate and Make laws (</a:t>
            </a:r>
            <a:r>
              <a:rPr lang="en-US" b="1" dirty="0" err="1" smtClean="0"/>
              <a:t>eg</a:t>
            </a:r>
            <a:r>
              <a:rPr lang="en-US" b="1" dirty="0" smtClean="0"/>
              <a:t> Carbon Tax)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/>
              <a:t>Form </a:t>
            </a:r>
            <a:r>
              <a:rPr lang="en-US" b="1" dirty="0" err="1" smtClean="0"/>
              <a:t>Govt</a:t>
            </a:r>
            <a:r>
              <a:rPr lang="en-US" b="1" dirty="0" smtClean="0"/>
              <a:t> after an election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/>
              <a:t>Responsible </a:t>
            </a:r>
            <a:r>
              <a:rPr lang="en-US" b="1" dirty="0" err="1" smtClean="0"/>
              <a:t>Govt</a:t>
            </a:r>
            <a:r>
              <a:rPr lang="en-US" b="1" dirty="0" smtClean="0"/>
              <a:t> (</a:t>
            </a:r>
            <a:r>
              <a:rPr lang="en-US" b="1" i="1" dirty="0" smtClean="0"/>
              <a:t>important)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/>
              <a:t>Represent the people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err="1" smtClean="0"/>
              <a:t>Publicise</a:t>
            </a:r>
            <a:r>
              <a:rPr lang="en-US" b="1" dirty="0" smtClean="0"/>
              <a:t> and examine </a:t>
            </a:r>
            <a:r>
              <a:rPr lang="en-US" b="1" dirty="0" err="1" smtClean="0"/>
              <a:t>govt</a:t>
            </a:r>
            <a:r>
              <a:rPr lang="en-US" b="1" dirty="0" smtClean="0"/>
              <a:t> administration</a:t>
            </a:r>
          </a:p>
          <a:p>
            <a:pPr>
              <a:buFont typeface="Courier New" pitchFamily="49" charset="0"/>
              <a:buChar char="o"/>
            </a:pPr>
            <a:r>
              <a:rPr lang="en-US" b="1" dirty="0" smtClean="0"/>
              <a:t>Monitor </a:t>
            </a:r>
            <a:r>
              <a:rPr lang="en-US" b="1" dirty="0" err="1" smtClean="0"/>
              <a:t>govt</a:t>
            </a:r>
            <a:r>
              <a:rPr lang="en-US" b="1" dirty="0" smtClean="0"/>
              <a:t> expenditure (The Budget)</a:t>
            </a:r>
          </a:p>
          <a:p>
            <a:pPr>
              <a:buFont typeface="Courier New" pitchFamily="49" charset="0"/>
              <a:buChar char="o"/>
            </a:pPr>
            <a:endParaRPr lang="en-US" b="1" dirty="0" smtClean="0"/>
          </a:p>
          <a:p>
            <a:pPr>
              <a:buNone/>
            </a:pPr>
            <a:r>
              <a:rPr lang="en-US" i="1" dirty="0" smtClean="0"/>
              <a:t>  Ok, we have just started the course, so how important is this information?</a:t>
            </a:r>
          </a:p>
          <a:p>
            <a:pPr>
              <a:buFont typeface="Courier New" pitchFamily="49" charset="0"/>
              <a:buChar char="o"/>
            </a:pPr>
            <a:endParaRPr lang="en-US" b="1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VCE Legal Studies Exam </a:t>
            </a:r>
            <a:br>
              <a:rPr lang="en-AU" dirty="0" smtClean="0"/>
            </a:br>
            <a:r>
              <a:rPr lang="en-AU" dirty="0" smtClean="0"/>
              <a:t>15 November 2012    3.00pm (70 marks)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Question 7</a:t>
            </a:r>
          </a:p>
          <a:p>
            <a:pPr>
              <a:buNone/>
            </a:pPr>
            <a:r>
              <a:rPr lang="en-AU" i="1" dirty="0" smtClean="0"/>
              <a:t>A former member of parliament recently commented that ‘the use of media has been effective in </a:t>
            </a:r>
            <a:r>
              <a:rPr lang="en-AU" i="1" u="sng" dirty="0" smtClean="0"/>
              <a:t>influencing change </a:t>
            </a:r>
            <a:r>
              <a:rPr lang="en-AU" i="1" dirty="0" smtClean="0"/>
              <a:t>in the law in recent times, given that </a:t>
            </a:r>
            <a:r>
              <a:rPr lang="en-AU" i="1" u="sng" dirty="0" smtClean="0"/>
              <a:t>parliament</a:t>
            </a:r>
            <a:r>
              <a:rPr lang="en-AU" i="1" dirty="0" smtClean="0"/>
              <a:t> itself has weaknesses as a law maker.’</a:t>
            </a:r>
          </a:p>
          <a:p>
            <a:pPr>
              <a:buNone/>
            </a:pPr>
            <a:endParaRPr lang="en-AU" i="1" dirty="0" smtClean="0"/>
          </a:p>
          <a:p>
            <a:pPr marL="457200" indent="-457200">
              <a:buNone/>
            </a:pPr>
            <a:r>
              <a:rPr lang="en-AU" dirty="0" smtClean="0"/>
              <a:t>a. Explain how individuals or groups use the media to influence legislative change (with an example) </a:t>
            </a:r>
            <a:r>
              <a:rPr lang="en-AU" i="1" dirty="0" smtClean="0"/>
              <a:t>2 marks</a:t>
            </a:r>
          </a:p>
          <a:p>
            <a:pPr marL="457200" indent="-457200">
              <a:buNone/>
            </a:pPr>
            <a:r>
              <a:rPr lang="en-AU" dirty="0" smtClean="0"/>
              <a:t>b. Evaluate two weaknesses of parliament as a </a:t>
            </a:r>
          </a:p>
          <a:p>
            <a:pPr marL="457200" indent="-457200">
              <a:buNone/>
            </a:pPr>
            <a:r>
              <a:rPr lang="en-AU" dirty="0" smtClean="0"/>
              <a:t>    law-maker </a:t>
            </a:r>
            <a:r>
              <a:rPr lang="en-AU" i="1" dirty="0" smtClean="0"/>
              <a:t>6 marks</a:t>
            </a:r>
            <a:endParaRPr lang="en-AU" dirty="0" smtClean="0"/>
          </a:p>
          <a:p>
            <a:pPr marL="457200" indent="-457200">
              <a:buNone/>
            </a:pPr>
            <a:endParaRPr lang="en-AU" dirty="0" smtClean="0"/>
          </a:p>
          <a:p>
            <a:pPr marL="457200" indent="-457200">
              <a:buNone/>
            </a:pP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House of Representatives.</a:t>
            </a:r>
            <a:br>
              <a:rPr lang="en-AU" dirty="0" smtClean="0"/>
            </a:br>
            <a:r>
              <a:rPr lang="en-AU" dirty="0" smtClean="0"/>
              <a:t>effectiveness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p14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Realise the significance of political parties that have large majorities in the </a:t>
            </a:r>
            <a:r>
              <a:rPr lang="en-AU" b="1" i="1" dirty="0" smtClean="0"/>
              <a:t>Lower House.</a:t>
            </a:r>
            <a:endParaRPr lang="en-AU" dirty="0" smtClean="0"/>
          </a:p>
          <a:p>
            <a:pPr marL="457200" indent="-457200">
              <a:buAutoNum type="arabicPeriod"/>
            </a:pPr>
            <a:r>
              <a:rPr lang="en-AU" dirty="0" smtClean="0"/>
              <a:t>Proposed bills may be passed easily.</a:t>
            </a:r>
          </a:p>
          <a:p>
            <a:pPr marL="457200" indent="-457200">
              <a:buAutoNum type="arabicPeriod"/>
            </a:pPr>
            <a:r>
              <a:rPr lang="en-AU" dirty="0" smtClean="0"/>
              <a:t>Changes that were promised during election campaigns will be easy to fulfil.</a:t>
            </a:r>
          </a:p>
          <a:p>
            <a:pPr>
              <a:buNone/>
            </a:pPr>
            <a:r>
              <a:rPr lang="en-AU" dirty="0" smtClean="0"/>
              <a:t>Political parties with small majorities may face difficult times eg</a:t>
            </a:r>
          </a:p>
          <a:p>
            <a:pPr marL="457200" indent="-457200">
              <a:buAutoNum type="arabicPeriod"/>
            </a:pPr>
            <a:r>
              <a:rPr lang="en-AU" dirty="0" smtClean="0"/>
              <a:t>Long debates and the chance the bill will fail.</a:t>
            </a:r>
          </a:p>
          <a:p>
            <a:pPr marL="457200" indent="-457200">
              <a:buAutoNum type="arabicPeriod"/>
            </a:pPr>
            <a:r>
              <a:rPr lang="en-AU" dirty="0" smtClean="0"/>
              <a:t>Can’t fulfil election promises.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Senate</a:t>
            </a:r>
            <a:br>
              <a:rPr lang="en-AU" dirty="0" smtClean="0"/>
            </a:br>
            <a:r>
              <a:rPr lang="en-AU" dirty="0" smtClean="0"/>
              <a:t>(Upper House)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AU" b="1" dirty="0" smtClean="0"/>
              <a:t>The Important Points:</a:t>
            </a:r>
          </a:p>
          <a:p>
            <a:pPr>
              <a:buNone/>
            </a:pPr>
            <a:r>
              <a:rPr lang="en-AU" dirty="0" smtClean="0"/>
              <a:t>Senators are elected for 6 year terms.</a:t>
            </a:r>
          </a:p>
          <a:p>
            <a:pPr>
              <a:buNone/>
            </a:pPr>
            <a:r>
              <a:rPr lang="en-AU" dirty="0" smtClean="0"/>
              <a:t>Half of the senators are elected every 3 years.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Each state has 12 senators.</a:t>
            </a:r>
          </a:p>
          <a:p>
            <a:pPr>
              <a:buNone/>
            </a:pPr>
            <a:r>
              <a:rPr lang="en-AU" dirty="0" smtClean="0"/>
              <a:t>Each territory has 2 senators</a:t>
            </a:r>
          </a:p>
          <a:p>
            <a:pPr>
              <a:buNone/>
            </a:pPr>
            <a:r>
              <a:rPr lang="en-AU" dirty="0" smtClean="0"/>
              <a:t>= 76 Senators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Elected by proportional representation. (voters order of preference)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Senate</a:t>
            </a:r>
            <a:br>
              <a:rPr lang="en-AU" dirty="0" smtClean="0"/>
            </a:br>
            <a:r>
              <a:rPr lang="en-AU" dirty="0" smtClean="0"/>
              <a:t>(Upper House)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AU" b="1" dirty="0" smtClean="0"/>
              <a:t>Main Role of the Senate:</a:t>
            </a:r>
          </a:p>
          <a:p>
            <a:pPr>
              <a:buNone/>
            </a:pPr>
            <a:endParaRPr lang="en-AU" b="1" dirty="0" smtClean="0"/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Law making power similar to House of Reps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Can’t initiate money bills (taxes)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Passes laws that have been passed in the House of Reps (Lower House) then the bill receives Royal assent.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States are represented here thanks to the constitution = </a:t>
            </a:r>
            <a:r>
              <a:rPr lang="en-AU" b="1" i="1" u="sng" dirty="0" smtClean="0"/>
              <a:t>representative government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With its various committees, acts as a </a:t>
            </a:r>
          </a:p>
          <a:p>
            <a:pPr>
              <a:buNone/>
            </a:pPr>
            <a:r>
              <a:rPr lang="en-AU" b="1" dirty="0" smtClean="0"/>
              <a:t>    House of Review.</a:t>
            </a:r>
          </a:p>
          <a:p>
            <a:pPr>
              <a:buFont typeface="Arial" pitchFamily="34" charset="0"/>
              <a:buChar char="•"/>
            </a:pPr>
            <a:endParaRPr lang="en-AU" b="1" dirty="0" smtClean="0"/>
          </a:p>
          <a:p>
            <a:pPr>
              <a:buNone/>
            </a:pPr>
            <a:endParaRPr lang="en-A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Senate</a:t>
            </a:r>
            <a:br>
              <a:rPr lang="en-AU" dirty="0" smtClean="0"/>
            </a:br>
            <a:r>
              <a:rPr lang="en-AU" dirty="0" smtClean="0"/>
              <a:t>How it works!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Examines all bills closely that have been passed in the House of Reps.</a:t>
            </a:r>
          </a:p>
          <a:p>
            <a:r>
              <a:rPr lang="en-AU" dirty="0" smtClean="0"/>
              <a:t>This examination ensures that the government in the House of Reps is accountable for its proposed legislation.</a:t>
            </a:r>
          </a:p>
          <a:p>
            <a:endParaRPr lang="en-AU" dirty="0" smtClean="0"/>
          </a:p>
          <a:p>
            <a:r>
              <a:rPr lang="en-AU" dirty="0" smtClean="0"/>
              <a:t>Example: The Goods and Services Tax</a:t>
            </a:r>
          </a:p>
          <a:p>
            <a:r>
              <a:rPr lang="en-AU" dirty="0" smtClean="0"/>
              <a:t>Example: The sale of Telstra</a:t>
            </a:r>
          </a:p>
          <a:p>
            <a:endParaRPr lang="en-AU" dirty="0" smtClean="0"/>
          </a:p>
          <a:p>
            <a:r>
              <a:rPr lang="en-AU" dirty="0" smtClean="0"/>
              <a:t>Refer to advertisement for a public forum on the Senate Inquiry into the </a:t>
            </a:r>
            <a:r>
              <a:rPr lang="en-AU" b="1" i="1" dirty="0" smtClean="0"/>
              <a:t>Social and Economic Impact of Rural Wind Farms.</a:t>
            </a:r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Senate</a:t>
            </a:r>
            <a:br>
              <a:rPr lang="en-AU" dirty="0" smtClean="0"/>
            </a:br>
            <a:r>
              <a:rPr lang="en-AU" dirty="0" smtClean="0"/>
              <a:t>Effectiveness as a law maker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Governments that have a majority in the senate can pass legislation easily.</a:t>
            </a:r>
          </a:p>
          <a:p>
            <a:endParaRPr lang="en-AU" dirty="0" smtClean="0"/>
          </a:p>
          <a:p>
            <a:r>
              <a:rPr lang="en-AU" dirty="0" smtClean="0"/>
              <a:t>Hostile senates are a different matter. Some parliaments have senates that are controlled by the opposition.</a:t>
            </a:r>
          </a:p>
          <a:p>
            <a:endParaRPr lang="en-AU" dirty="0" smtClean="0"/>
          </a:p>
          <a:p>
            <a:r>
              <a:rPr lang="en-AU" dirty="0" smtClean="0"/>
              <a:t>Hostile senates require the government to persuade senators to back their legislation. Currently the Australian </a:t>
            </a:r>
            <a:r>
              <a:rPr lang="en-AU" dirty="0" err="1" smtClean="0"/>
              <a:t>Labor</a:t>
            </a:r>
            <a:r>
              <a:rPr lang="en-AU" dirty="0" smtClean="0"/>
              <a:t> party forms alliances with The Greens and Independent Senators.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Question 2014 Exam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Q13 10 Marks</a:t>
            </a:r>
          </a:p>
          <a:p>
            <a:pPr marL="0" indent="0">
              <a:buNone/>
            </a:pPr>
            <a:r>
              <a:rPr lang="en-US" dirty="0" smtClean="0"/>
              <a:t>Discuss the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</a:t>
            </a:r>
            <a:r>
              <a:rPr lang="en-US" dirty="0" smtClean="0"/>
              <a:t> of Parliament to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</a:t>
            </a:r>
            <a:r>
              <a:rPr lang="en-US" dirty="0" smtClean="0"/>
              <a:t> the law. In your answer, provide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recent example </a:t>
            </a:r>
            <a:r>
              <a:rPr lang="en-US" dirty="0" smtClean="0"/>
              <a:t>of an individual or group influencing change in the law.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i="1" dirty="0" smtClean="0"/>
              <a:t>Start taking notes to attempt this question.</a:t>
            </a:r>
            <a:endParaRPr lang="en-AU" b="1" i="1" dirty="0"/>
          </a:p>
        </p:txBody>
      </p:sp>
    </p:spTree>
    <p:extLst>
      <p:ext uri="{BB962C8B-B14F-4D97-AF65-F5344CB8AC3E}">
        <p14:creationId xmlns:p14="http://schemas.microsoft.com/office/powerpoint/2010/main" val="16924788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312</TotalTime>
  <Words>941</Words>
  <Application>Microsoft Office PowerPoint</Application>
  <PresentationFormat>On-screen Show (4:3)</PresentationFormat>
  <Paragraphs>153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Century Schoolbook</vt:lpstr>
      <vt:lpstr>Courier New</vt:lpstr>
      <vt:lpstr>Wingdings</vt:lpstr>
      <vt:lpstr>Wingdings 2</vt:lpstr>
      <vt:lpstr>Oriel</vt:lpstr>
      <vt:lpstr>VCE Legal Studies Peter F Hughes 2015 © </vt:lpstr>
      <vt:lpstr>UNIT 3 ADVICE</vt:lpstr>
      <vt:lpstr>UNIT 3 ADVICE</vt:lpstr>
      <vt:lpstr>Unit 3   LAW MAKING</vt:lpstr>
      <vt:lpstr>Chapter 1   The Australian Parliamentary System</vt:lpstr>
      <vt:lpstr>Chapter 1    The Australian Parliamentary System</vt:lpstr>
      <vt:lpstr>Chapter 1    The Australian Parliamentary System</vt:lpstr>
      <vt:lpstr>Chapter 1 The Bicameral System</vt:lpstr>
      <vt:lpstr>The Bicameral System</vt:lpstr>
      <vt:lpstr>Commonwealth Parliament. Structure</vt:lpstr>
      <vt:lpstr>House of Representatives (Lower House)</vt:lpstr>
      <vt:lpstr>House of Representatives (Lower House)</vt:lpstr>
      <vt:lpstr>VCE Legal Studies Exam  15 November 2012    3.00pm (70 marks)</vt:lpstr>
      <vt:lpstr>The House of Representatives. effectiveness</vt:lpstr>
      <vt:lpstr>The Senate (Upper House)</vt:lpstr>
      <vt:lpstr>Senate (Upper House)</vt:lpstr>
      <vt:lpstr>The Senate How it works!</vt:lpstr>
      <vt:lpstr>The Senate Effectiveness as a law maker</vt:lpstr>
      <vt:lpstr>Practice Question 2014 Exam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VCE Legal Studies Glenvale School</dc:title>
  <dc:creator>tmissen.melbourne</dc:creator>
  <cp:lastModifiedBy>Hughes, Peter</cp:lastModifiedBy>
  <cp:revision>60</cp:revision>
  <dcterms:created xsi:type="dcterms:W3CDTF">2012-01-26T22:08:36Z</dcterms:created>
  <dcterms:modified xsi:type="dcterms:W3CDTF">2014-11-21T03:53:02Z</dcterms:modified>
</cp:coreProperties>
</file>